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37054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102070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774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86000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892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9961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3737706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108748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22812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548B-39FE-4891-AC3C-73B31B2C8A5E}"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88732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C548B-39FE-4891-AC3C-73B31B2C8A5E}"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57014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C548B-39FE-4891-AC3C-73B31B2C8A5E}"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18636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C548B-39FE-4891-AC3C-73B31B2C8A5E}"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47188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C548B-39FE-4891-AC3C-73B31B2C8A5E}"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691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C548B-39FE-4891-AC3C-73B31B2C8A5E}"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60904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C548B-39FE-4891-AC3C-73B31B2C8A5E}"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C06FE-FFDA-41A5-A03F-8B577328B401}" type="slidenum">
              <a:rPr lang="en-US" smtClean="0"/>
              <a:t>‹#›</a:t>
            </a:fld>
            <a:endParaRPr lang="en-US"/>
          </a:p>
        </p:txBody>
      </p:sp>
    </p:spTree>
    <p:extLst>
      <p:ext uri="{BB962C8B-B14F-4D97-AF65-F5344CB8AC3E}">
        <p14:creationId xmlns:p14="http://schemas.microsoft.com/office/powerpoint/2010/main" val="228409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9C548B-39FE-4891-AC3C-73B31B2C8A5E}" type="datetimeFigureOut">
              <a:rPr lang="en-US" smtClean="0"/>
              <a:t>10/1/2015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3C06FE-FFDA-41A5-A03F-8B577328B401}" type="slidenum">
              <a:rPr lang="en-US" smtClean="0"/>
              <a:t>‹#›</a:t>
            </a:fld>
            <a:endParaRPr lang="en-US"/>
          </a:p>
        </p:txBody>
      </p:sp>
    </p:spTree>
    <p:extLst>
      <p:ext uri="{BB962C8B-B14F-4D97-AF65-F5344CB8AC3E}">
        <p14:creationId xmlns:p14="http://schemas.microsoft.com/office/powerpoint/2010/main" val="369845159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963" y="1324506"/>
            <a:ext cx="7766936" cy="1646302"/>
          </a:xfrm>
        </p:spPr>
        <p:txBody>
          <a:bodyPr/>
          <a:lstStyle/>
          <a:p>
            <a:r>
              <a:rPr lang="en-US" sz="7200" dirty="0" smtClean="0">
                <a:solidFill>
                  <a:schemeClr val="accent2">
                    <a:lumMod val="75000"/>
                  </a:schemeClr>
                </a:solidFill>
              </a:rPr>
              <a:t>True Colors</a:t>
            </a:r>
            <a:endParaRPr lang="en-US" sz="7200" dirty="0">
              <a:solidFill>
                <a:schemeClr val="accent2">
                  <a:lumMod val="75000"/>
                </a:schemeClr>
              </a:solidFill>
            </a:endParaRPr>
          </a:p>
        </p:txBody>
      </p:sp>
      <p:sp>
        <p:nvSpPr>
          <p:cNvPr id="3" name="Subtitle 2"/>
          <p:cNvSpPr>
            <a:spLocks noGrp="1"/>
          </p:cNvSpPr>
          <p:nvPr>
            <p:ph type="subTitle" idx="1"/>
          </p:nvPr>
        </p:nvSpPr>
        <p:spPr>
          <a:xfrm>
            <a:off x="528498" y="2970808"/>
            <a:ext cx="7766936" cy="1096899"/>
          </a:xfrm>
        </p:spPr>
        <p:txBody>
          <a:bodyPr/>
          <a:lstStyle/>
          <a:p>
            <a:r>
              <a:rPr lang="en-US" dirty="0" smtClean="0"/>
              <a:t>Everyone has a color… What is yours?</a:t>
            </a:r>
          </a:p>
          <a:p>
            <a:r>
              <a:rPr lang="en-US" dirty="0" smtClean="0"/>
              <a:t>By: Jackson </a:t>
            </a:r>
            <a:r>
              <a:rPr lang="en-US" dirty="0" err="1" smtClean="0"/>
              <a:t>Borowski</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33" y="2556611"/>
            <a:ext cx="3947249" cy="3943661"/>
          </a:xfrm>
          <a:prstGeom prst="rect">
            <a:avLst/>
          </a:prstGeom>
        </p:spPr>
      </p:pic>
    </p:spTree>
    <p:extLst>
      <p:ext uri="{BB962C8B-B14F-4D97-AF65-F5344CB8AC3E}">
        <p14:creationId xmlns:p14="http://schemas.microsoft.com/office/powerpoint/2010/main" val="397599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Color is Orange!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FF00"/>
                </a:solidFill>
              </a:rPr>
              <a:t>I’m Jackson and I’m an orange</a:t>
            </a:r>
          </a:p>
          <a:p>
            <a:r>
              <a:rPr lang="en-US" sz="2400" dirty="0" smtClean="0">
                <a:solidFill>
                  <a:srgbClr val="FFFF00"/>
                </a:solidFill>
              </a:rPr>
              <a:t>I am orange because I take risks, and I am very competitive, also a risk taker, and creative</a:t>
            </a:r>
          </a:p>
          <a:p>
            <a:r>
              <a:rPr lang="en-US" sz="2400" dirty="0" smtClean="0">
                <a:solidFill>
                  <a:srgbClr val="FFFF00"/>
                </a:solidFill>
              </a:rPr>
              <a:t>Also I learn by doing things, I love to have fun, I like to have options and freedom, and I am good at negotiating</a:t>
            </a:r>
          </a:p>
          <a:p>
            <a:r>
              <a:rPr lang="en-US" sz="2400" dirty="0" smtClean="0">
                <a:solidFill>
                  <a:srgbClr val="FFFF00"/>
                </a:solidFill>
              </a:rPr>
              <a:t>An example of why I am an orange is because</a:t>
            </a:r>
          </a:p>
          <a:p>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949" y="994519"/>
            <a:ext cx="3403934" cy="2723147"/>
          </a:xfrm>
          <a:prstGeom prst="rect">
            <a:avLst/>
          </a:prstGeom>
        </p:spPr>
      </p:pic>
      <p:sp>
        <p:nvSpPr>
          <p:cNvPr id="6" name="TextBox 5"/>
          <p:cNvSpPr txBox="1"/>
          <p:nvPr/>
        </p:nvSpPr>
        <p:spPr>
          <a:xfrm>
            <a:off x="9320611" y="2032926"/>
            <a:ext cx="994610" cy="646331"/>
          </a:xfrm>
          <a:prstGeom prst="rect">
            <a:avLst/>
          </a:prstGeom>
          <a:noFill/>
        </p:spPr>
        <p:txBody>
          <a:bodyPr wrap="square" rtlCol="0">
            <a:spAutoFit/>
          </a:bodyPr>
          <a:lstStyle/>
          <a:p>
            <a:pPr algn="ctr"/>
            <a:r>
              <a:rPr lang="en-US" sz="3600" dirty="0" smtClean="0"/>
              <a:t>ME!</a:t>
            </a:r>
            <a:endParaRPr lang="en-US" sz="3600" dirty="0"/>
          </a:p>
        </p:txBody>
      </p:sp>
    </p:spTree>
    <p:extLst>
      <p:ext uri="{BB962C8B-B14F-4D97-AF65-F5344CB8AC3E}">
        <p14:creationId xmlns:p14="http://schemas.microsoft.com/office/powerpoint/2010/main" val="24428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38737"/>
            <a:ext cx="8596668" cy="1320800"/>
          </a:xfrm>
        </p:spPr>
        <p:txBody>
          <a:bodyPr/>
          <a:lstStyle/>
          <a:p>
            <a:r>
              <a:rPr lang="en-US" dirty="0" smtClean="0"/>
              <a:t>Blues…</a:t>
            </a:r>
            <a:endParaRPr lang="en-US" dirty="0"/>
          </a:p>
        </p:txBody>
      </p:sp>
      <p:sp>
        <p:nvSpPr>
          <p:cNvPr id="3" name="Content Placeholder 2"/>
          <p:cNvSpPr>
            <a:spLocks noGrp="1"/>
          </p:cNvSpPr>
          <p:nvPr>
            <p:ph idx="1"/>
          </p:nvPr>
        </p:nvSpPr>
        <p:spPr>
          <a:xfrm>
            <a:off x="677334" y="1759537"/>
            <a:ext cx="8596668" cy="3880773"/>
          </a:xfrm>
        </p:spPr>
        <p:txBody>
          <a:bodyPr>
            <a:normAutofit/>
          </a:bodyPr>
          <a:lstStyle/>
          <a:p>
            <a:r>
              <a:rPr lang="en-US" sz="2400" dirty="0" smtClean="0">
                <a:solidFill>
                  <a:schemeClr val="accent3"/>
                </a:solidFill>
              </a:rPr>
              <a:t>Are imaginative, love honesty and integrity, love being social, and friendships are very important</a:t>
            </a:r>
          </a:p>
          <a:p>
            <a:endParaRPr lang="en-US" sz="2400" dirty="0">
              <a:solidFill>
                <a:schemeClr val="accent3"/>
              </a:solidFill>
            </a:endParaRPr>
          </a:p>
          <a:p>
            <a:r>
              <a:rPr lang="en-US" sz="2400" dirty="0" smtClean="0">
                <a:solidFill>
                  <a:schemeClr val="accent3"/>
                </a:solidFill>
              </a:rPr>
              <a:t>An example of a blue is my sister, an example of this is when my sister didn’t get her friend in her class she got really upset for a long because she did not want to lose a relationship with that friend</a:t>
            </a:r>
            <a:endParaRPr lang="en-US" sz="2400" dirty="0">
              <a:solidFill>
                <a:schemeClr val="accent3"/>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094" r="100000"/>
                    </a14:imgEffect>
                  </a14:imgLayer>
                </a14:imgProps>
              </a:ext>
              <a:ext uri="{28A0092B-C50C-407E-A947-70E740481C1C}">
                <a14:useLocalDpi xmlns:a14="http://schemas.microsoft.com/office/drawing/2010/main" val="0"/>
              </a:ext>
            </a:extLst>
          </a:blip>
          <a:stretch>
            <a:fillRect/>
          </a:stretch>
        </p:blipFill>
        <p:spPr>
          <a:xfrm>
            <a:off x="5221818" y="4426966"/>
            <a:ext cx="2584160" cy="2426688"/>
          </a:xfrm>
          <a:prstGeom prst="rect">
            <a:avLst/>
          </a:prstGeom>
        </p:spPr>
      </p:pic>
      <p:sp>
        <p:nvSpPr>
          <p:cNvPr id="5" name="TextBox 4"/>
          <p:cNvSpPr txBox="1"/>
          <p:nvPr/>
        </p:nvSpPr>
        <p:spPr>
          <a:xfrm>
            <a:off x="5761972" y="5022937"/>
            <a:ext cx="1503124" cy="1061829"/>
          </a:xfrm>
          <a:prstGeom prst="rect">
            <a:avLst/>
          </a:prstGeom>
          <a:noFill/>
        </p:spPr>
        <p:txBody>
          <a:bodyPr wrap="square" rtlCol="0">
            <a:spAutoFit/>
          </a:bodyPr>
          <a:lstStyle/>
          <a:p>
            <a:pPr algn="ctr"/>
            <a:r>
              <a:rPr lang="en-US" sz="2100" dirty="0" smtClean="0"/>
              <a:t>Kindness, friendship, honesty</a:t>
            </a:r>
            <a:endParaRPr lang="en-US" sz="2100" dirty="0"/>
          </a:p>
        </p:txBody>
      </p:sp>
    </p:spTree>
    <p:extLst>
      <p:ext uri="{BB962C8B-B14F-4D97-AF65-F5344CB8AC3E}">
        <p14:creationId xmlns:p14="http://schemas.microsoft.com/office/powerpoint/2010/main" val="285925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Greens…</a:t>
            </a:r>
            <a:endParaRPr lang="en-US" dirty="0"/>
          </a:p>
        </p:txBody>
      </p:sp>
      <p:sp>
        <p:nvSpPr>
          <p:cNvPr id="3" name="Content Placeholder 2"/>
          <p:cNvSpPr>
            <a:spLocks noGrp="1"/>
          </p:cNvSpPr>
          <p:nvPr>
            <p:ph idx="1"/>
          </p:nvPr>
        </p:nvSpPr>
        <p:spPr>
          <a:xfrm>
            <a:off x="677334" y="2160589"/>
            <a:ext cx="8429088" cy="3880773"/>
          </a:xfrm>
        </p:spPr>
        <p:txBody>
          <a:bodyPr>
            <a:normAutofit/>
          </a:bodyPr>
          <a:lstStyle/>
          <a:p>
            <a:r>
              <a:rPr lang="en-US" sz="2400" dirty="0" smtClean="0">
                <a:solidFill>
                  <a:schemeClr val="accent6"/>
                </a:solidFill>
              </a:rPr>
              <a:t>Perform great when working independent, needs to be challenged, and seeks knowledge,</a:t>
            </a:r>
          </a:p>
          <a:p>
            <a:endParaRPr lang="en-US" sz="2400" dirty="0">
              <a:solidFill>
                <a:schemeClr val="accent6"/>
              </a:solidFill>
            </a:endParaRPr>
          </a:p>
          <a:p>
            <a:r>
              <a:rPr lang="en-US" sz="2400" dirty="0" smtClean="0">
                <a:solidFill>
                  <a:schemeClr val="accent6"/>
                </a:solidFill>
              </a:rPr>
              <a:t>An example of a green is </a:t>
            </a:r>
            <a:r>
              <a:rPr lang="en-US" sz="2400" dirty="0" smtClean="0">
                <a:solidFill>
                  <a:schemeClr val="accent6"/>
                </a:solidFill>
              </a:rPr>
              <a:t>my friend… He is always the first one done with everything, from homework to tests he is almost always perfect</a:t>
            </a:r>
            <a:endParaRPr lang="en-US" sz="2400" dirty="0" smtClean="0">
              <a:solidFill>
                <a:schemeClr val="accent6"/>
              </a:solidFill>
            </a:endParaRPr>
          </a:p>
          <a:p>
            <a:endParaRPr lang="en-US" sz="2400" dirty="0">
              <a:solidFill>
                <a:schemeClr val="accent6"/>
              </a:solidFill>
            </a:endParaRPr>
          </a:p>
          <a:p>
            <a:endParaRPr lang="en-US" sz="2000" dirty="0" smtClean="0">
              <a:solidFill>
                <a:schemeClr val="accent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284" y="1270000"/>
            <a:ext cx="3320716" cy="4042611"/>
          </a:xfrm>
          <a:prstGeom prst="rect">
            <a:avLst/>
          </a:prstGeom>
        </p:spPr>
      </p:pic>
      <p:sp>
        <p:nvSpPr>
          <p:cNvPr id="5" name="TextBox 4"/>
          <p:cNvSpPr txBox="1"/>
          <p:nvPr/>
        </p:nvSpPr>
        <p:spPr>
          <a:xfrm>
            <a:off x="10379243" y="3245852"/>
            <a:ext cx="1187115" cy="954107"/>
          </a:xfrm>
          <a:prstGeom prst="rect">
            <a:avLst/>
          </a:prstGeom>
          <a:noFill/>
        </p:spPr>
        <p:txBody>
          <a:bodyPr wrap="square" rtlCol="0">
            <a:spAutoFit/>
          </a:bodyPr>
          <a:lstStyle/>
          <a:p>
            <a:pPr algn="ctr"/>
            <a:r>
              <a:rPr lang="en-US" sz="2800" dirty="0" smtClean="0"/>
              <a:t>100% A+</a:t>
            </a:r>
            <a:endParaRPr lang="en-US" sz="2800" dirty="0"/>
          </a:p>
        </p:txBody>
      </p:sp>
    </p:spTree>
    <p:extLst>
      <p:ext uri="{BB962C8B-B14F-4D97-AF65-F5344CB8AC3E}">
        <p14:creationId xmlns:p14="http://schemas.microsoft.com/office/powerpoint/2010/main" val="293000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Golds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7030A0"/>
                </a:solidFill>
              </a:rPr>
              <a:t>Like everything organized and perfect, love rules and structure, they encourage working in groups, they are also generous, and hard workers</a:t>
            </a:r>
          </a:p>
          <a:p>
            <a:endParaRPr lang="en-US" sz="2400" dirty="0" smtClean="0">
              <a:solidFill>
                <a:srgbClr val="7030A0"/>
              </a:solidFill>
            </a:endParaRPr>
          </a:p>
          <a:p>
            <a:r>
              <a:rPr lang="en-US" sz="2400" dirty="0" smtClean="0">
                <a:solidFill>
                  <a:srgbClr val="7030A0"/>
                </a:solidFill>
              </a:rPr>
              <a:t>An example of a gold is my friend, he really likes having rules so that he knows what to do and what not to </a:t>
            </a:r>
            <a:r>
              <a:rPr lang="en-US" sz="2400" dirty="0" smtClean="0">
                <a:solidFill>
                  <a:srgbClr val="7030A0"/>
                </a:solidFill>
              </a:rPr>
              <a:t>do.(He </a:t>
            </a:r>
            <a:r>
              <a:rPr lang="en-US" sz="2400" dirty="0" smtClean="0">
                <a:solidFill>
                  <a:srgbClr val="7030A0"/>
                </a:solidFill>
              </a:rPr>
              <a:t>NEVER breaks the rules) his desk was also very clean along with most of his room</a:t>
            </a:r>
            <a:endParaRPr lang="en-US" sz="2400" dirty="0">
              <a:solidFill>
                <a:srgbClr val="7030A0"/>
              </a:solidFill>
            </a:endParaRPr>
          </a:p>
          <a:p>
            <a:endParaRPr lang="en-US" sz="2000" dirty="0">
              <a:solidFill>
                <a:srgbClr val="7030A0"/>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605" b="97198" l="2215" r="97445">
                        <a14:foregroundMark x1="15673" y1="34956" x2="39864" y2="35841"/>
                        <a14:foregroundMark x1="5451" y1="81268" x2="25554" y2="91445"/>
                        <a14:foregroundMark x1="16184" y1="76844" x2="20954" y2="83038"/>
                        <a14:foregroundMark x1="17376" y1="69617" x2="19932" y2="82596"/>
                        <a14:foregroundMark x1="11584" y1="41150" x2="36797" y2="47050"/>
                        <a14:foregroundMark x1="14140" y1="26549" x2="17376" y2="26549"/>
                        <a14:foregroundMark x1="17376" y1="19027" x2="25043" y2="23451"/>
                        <a14:foregroundMark x1="20954" y1="9587" x2="83646" y2="9145"/>
                        <a14:foregroundMark x1="10562" y1="57670" x2="23509" y2="65192"/>
                        <a14:foregroundMark x1="21465" y1="10029" x2="17888" y2="23009"/>
                      </a14:backgroundRemoval>
                    </a14:imgEffect>
                  </a14:imgLayer>
                </a14:imgProps>
              </a:ext>
              <a:ext uri="{28A0092B-C50C-407E-A947-70E740481C1C}">
                <a14:useLocalDpi xmlns:a14="http://schemas.microsoft.com/office/drawing/2010/main" val="0"/>
              </a:ext>
            </a:extLst>
          </a:blip>
          <a:stretch>
            <a:fillRect/>
          </a:stretch>
        </p:blipFill>
        <p:spPr>
          <a:xfrm>
            <a:off x="9561534" y="2296397"/>
            <a:ext cx="2438400" cy="2816352"/>
          </a:xfrm>
          <a:prstGeom prst="rect">
            <a:avLst/>
          </a:prstGeom>
        </p:spPr>
      </p:pic>
      <p:sp>
        <p:nvSpPr>
          <p:cNvPr id="5" name="TextBox 4"/>
          <p:cNvSpPr txBox="1"/>
          <p:nvPr/>
        </p:nvSpPr>
        <p:spPr>
          <a:xfrm>
            <a:off x="10083452" y="3331923"/>
            <a:ext cx="1515649" cy="646331"/>
          </a:xfrm>
          <a:prstGeom prst="rect">
            <a:avLst/>
          </a:prstGeom>
          <a:noFill/>
        </p:spPr>
        <p:txBody>
          <a:bodyPr wrap="square" rtlCol="0">
            <a:spAutoFit/>
          </a:bodyPr>
          <a:lstStyle/>
          <a:p>
            <a:pPr algn="ctr"/>
            <a:r>
              <a:rPr lang="en-US" dirty="0" smtClean="0">
                <a:solidFill>
                  <a:schemeClr val="accent2">
                    <a:lumMod val="75000"/>
                  </a:schemeClr>
                </a:solidFill>
              </a:rPr>
              <a:t>Organized… Perfect</a:t>
            </a:r>
            <a:endParaRPr lang="en-US" dirty="0">
              <a:solidFill>
                <a:schemeClr val="accent2">
                  <a:lumMod val="75000"/>
                </a:schemeClr>
              </a:solidFill>
            </a:endParaRPr>
          </a:p>
        </p:txBody>
      </p:sp>
    </p:spTree>
    <p:extLst>
      <p:ext uri="{BB962C8B-B14F-4D97-AF65-F5344CB8AC3E}">
        <p14:creationId xmlns:p14="http://schemas.microsoft.com/office/powerpoint/2010/main" val="28529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solidFill>
                  <a:srgbClr val="FFFF00"/>
                </a:solidFill>
              </a:rPr>
              <a:t>Is also creative, a natural </a:t>
            </a:r>
            <a:r>
              <a:rPr lang="en-US" sz="2400" dirty="0" smtClean="0">
                <a:solidFill>
                  <a:srgbClr val="FFFF00"/>
                </a:solidFill>
              </a:rPr>
              <a:t>entertainer</a:t>
            </a:r>
          </a:p>
          <a:p>
            <a:r>
              <a:rPr lang="en-US" sz="2400" dirty="0" smtClean="0">
                <a:solidFill>
                  <a:srgbClr val="FFFF00"/>
                </a:solidFill>
              </a:rPr>
              <a:t>Again an orange is very competitive, learns by doing things better than just seeing them, loves freedom, and a risk taker</a:t>
            </a:r>
          </a:p>
          <a:p>
            <a:endParaRPr lang="en-US" sz="2400" dirty="0">
              <a:solidFill>
                <a:srgbClr val="FFFF00"/>
              </a:solidFill>
            </a:endParaRPr>
          </a:p>
          <a:p>
            <a:r>
              <a:rPr lang="en-US" sz="2400" dirty="0" smtClean="0">
                <a:solidFill>
                  <a:srgbClr val="FFFF00"/>
                </a:solidFill>
              </a:rPr>
              <a:t>An example of a blue is my brother… He is always imagining different things while he is out of this world playing with many different toys. (mostly stuffed animals) while how at the same time he is extremely competitive on playing everything from </a:t>
            </a:r>
            <a:r>
              <a:rPr lang="en-US" sz="2400" dirty="0" err="1">
                <a:solidFill>
                  <a:srgbClr val="FFFF00"/>
                </a:solidFill>
              </a:rPr>
              <a:t>H</a:t>
            </a:r>
            <a:r>
              <a:rPr lang="en-US" sz="2400" dirty="0" err="1" smtClean="0">
                <a:solidFill>
                  <a:srgbClr val="FFFF00"/>
                </a:solidFill>
              </a:rPr>
              <a:t>otweels</a:t>
            </a:r>
            <a:r>
              <a:rPr lang="en-US" sz="2400" dirty="0" smtClean="0">
                <a:solidFill>
                  <a:srgbClr val="FFFF00"/>
                </a:solidFill>
              </a:rPr>
              <a:t> races to mini sticks</a:t>
            </a:r>
            <a:endParaRPr lang="en-US" sz="24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111" y="210398"/>
            <a:ext cx="3333750" cy="2428875"/>
          </a:xfrm>
          <a:prstGeom prst="rect">
            <a:avLst/>
          </a:prstGeom>
        </p:spPr>
      </p:pic>
      <p:sp>
        <p:nvSpPr>
          <p:cNvPr id="5" name="TextBox 4"/>
          <p:cNvSpPr txBox="1"/>
          <p:nvPr/>
        </p:nvSpPr>
        <p:spPr>
          <a:xfrm>
            <a:off x="8381999" y="1270000"/>
            <a:ext cx="1415441" cy="707886"/>
          </a:xfrm>
          <a:prstGeom prst="rect">
            <a:avLst/>
          </a:prstGeom>
          <a:noFill/>
        </p:spPr>
        <p:txBody>
          <a:bodyPr wrap="square" rtlCol="0">
            <a:spAutoFit/>
          </a:bodyPr>
          <a:lstStyle/>
          <a:p>
            <a:pPr algn="ctr"/>
            <a:r>
              <a:rPr lang="en-US" sz="2000" dirty="0" smtClean="0">
                <a:solidFill>
                  <a:schemeClr val="bg1"/>
                </a:solidFill>
              </a:rPr>
              <a:t>Active, sports</a:t>
            </a:r>
            <a:endParaRPr lang="en-US" sz="2000" dirty="0">
              <a:solidFill>
                <a:schemeClr val="bg1"/>
              </a:solidFill>
            </a:endParaRPr>
          </a:p>
        </p:txBody>
      </p:sp>
    </p:spTree>
    <p:extLst>
      <p:ext uri="{BB962C8B-B14F-4D97-AF65-F5344CB8AC3E}">
        <p14:creationId xmlns:p14="http://schemas.microsoft.com/office/powerpoint/2010/main" val="3794519162"/>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128</TotalTime>
  <Words>365</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True Colors</vt:lpstr>
      <vt:lpstr>My Color is Orange!</vt:lpstr>
      <vt:lpstr>Blues…</vt:lpstr>
      <vt:lpstr>Greens…</vt:lpstr>
      <vt:lpstr>Golds…</vt:lpstr>
      <vt:lpstr>Orange…</vt:lpstr>
    </vt:vector>
  </TitlesOfParts>
  <Company>Rochester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Colors</dc:title>
  <dc:creator>jborow6305</dc:creator>
  <cp:lastModifiedBy>jborow6305</cp:lastModifiedBy>
  <cp:revision>18</cp:revision>
  <dcterms:created xsi:type="dcterms:W3CDTF">2015-09-25T15:27:20Z</dcterms:created>
  <dcterms:modified xsi:type="dcterms:W3CDTF">2015-10-01T15:32:54Z</dcterms:modified>
</cp:coreProperties>
</file>